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17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8:56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8:56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4"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6"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90"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3"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4"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2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2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7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4"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5"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9"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70"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71"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9"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40"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41"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3"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8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21"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22"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23"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24"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25"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6"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9439" y="3300267"/>
            <a:ext cx="6043930" cy="1107996"/>
          </a:xfrm>
        </p:spPr>
        <p:txBody>
          <a:bodyPr/>
          <a:lstStyle/>
          <a:p>
            <a:r>
              <a:rPr lang="en-US" dirty="0"/>
              <a:t>Introduction to Azure Machine Learning</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Jose Luis Latorre Millas</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276999"/>
          </a:xfrm>
        </p:spPr>
        <p:txBody>
          <a:bodyPr/>
          <a:lstStyle/>
          <a:p>
            <a:r>
              <a:rPr lang="en-US" dirty="0"/>
              <a:t>Software Architect @ Swiss Life | Microsoft MVP</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White Template</Template>
  <TotalTime>1397</TotalTime>
  <Words>55</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Lufga</vt:lpstr>
      <vt:lpstr>Wingdings</vt:lpstr>
      <vt:lpstr>Quicksand</vt:lpstr>
      <vt:lpstr>Myriad Pro</vt:lpstr>
      <vt:lpstr>Arial</vt:lpstr>
      <vt:lpstr>Segoe UI</vt:lpstr>
      <vt:lpstr>Consolas</vt:lpstr>
      <vt:lpstr>White Template</vt:lpstr>
      <vt:lpstr>CorelDRAW</vt:lpstr>
      <vt:lpstr>Presentación de PowerPoint</vt:lpstr>
      <vt:lpstr>Introduction to Azure Machine Learning</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82</cp:revision>
  <dcterms:created xsi:type="dcterms:W3CDTF">2019-08-09T15:41:27Z</dcterms:created>
  <dcterms:modified xsi:type="dcterms:W3CDTF">2022-03-14T19:58:37Z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